
<file path=[Content_Types].xml><?xml version="1.0" encoding="utf-8"?>
<Types xmlns="http://schemas.openxmlformats.org/package/2006/content-types"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29" r:id="rId14"/>
  </p:sldIdLst>
  <p:sldSz cx="9144000" cy="5143500"/>
  <p:notesSz cx="6858000" cy="9144000"/>
  <p:embeddedFontLst>
    <p:embeddedFont>
      <p:font typeface="Sora"/>
      <p:regular r:id="rId19"/>
    </p:embeddedFont>
    <p:embeddedFont>
      <p:font typeface="Lato" panose="020F0502020204030203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1404" userDrawn="1">
          <p15:clr>
            <a:srgbClr val="747775"/>
          </p15:clr>
        </p15:guide>
        <p15:guide id="3" pos="4354" userDrawn="1">
          <p15:clr>
            <a:srgbClr val="747775"/>
          </p15:clr>
        </p15:guide>
        <p15:guide id="4" pos="2880" userDrawn="1">
          <p15:clr>
            <a:srgbClr val="747775"/>
          </p15:clr>
        </p15:guide>
        <p15:guide id="7" orient="horz" pos="1248" userDrawn="1">
          <p15:clr>
            <a:srgbClr val="747775"/>
          </p15:clr>
        </p15:guide>
        <p15:guide id="8" pos="4663" userDrawn="1">
          <p15:clr>
            <a:srgbClr val="747775"/>
          </p15:clr>
        </p15:guide>
        <p15:guide id="9" pos="1264" userDrawn="1">
          <p15:clr>
            <a:srgbClr val="747775"/>
          </p15:clr>
        </p15:guide>
      </p15:sldGuideLst>
    </p:ext>
    <p:ext uri="{9B23C45E-6A9E-2F80-7F98-0CE583877B2C}">
      <wppc:sldGuideLockLst xmlns:wppc="http://www.wps.cn/officeDocument/PresentationCustomData">
        <wppc:guide id="1"/>
        <wppc:guide id="4"/>
      </wppc:sldGuideLock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43D"/>
    <a:srgbClr val="F8F6F3"/>
    <a:srgbClr val="71343D"/>
    <a:srgbClr val="F78621"/>
    <a:srgbClr val="D9EAD3"/>
    <a:srgbClr val="45808E"/>
    <a:srgbClr val="F2E9CA"/>
    <a:srgbClr val="FFFFFF"/>
    <a:srgbClr val="88ADA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1404"/>
        <p:guide pos="4354"/>
        <p:guide pos="2880"/>
        <p:guide orient="horz" pos="1248"/>
        <p:guide pos="4663"/>
        <p:guide pos="126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rot="-5400000" flipH="1">
              <a:off x="-380550" y="571163"/>
              <a:ext cx="2426100" cy="9030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" name="Google Shape;102;p11"/>
            <p:cNvCxnSpPr/>
            <p:nvPr/>
          </p:nvCxnSpPr>
          <p:spPr>
            <a:xfrm rot="-5400000" flipH="1">
              <a:off x="-924000" y="1419413"/>
              <a:ext cx="3439500" cy="524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name="adj1" fmla="val 5119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5" name="Google Shape;105;p11"/>
            <p:cNvCxnSpPr/>
            <p:nvPr/>
          </p:nvCxnSpPr>
          <p:spPr>
            <a:xfrm rot="10800000" flipH="1">
              <a:off x="-135425" y="4399725"/>
              <a:ext cx="8882400" cy="252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name="adj1" fmla="val 325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9" name="Google Shape;139;p14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10800000" flipH="1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name="adj1" fmla="val 434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16"/>
          <p:cNvSpPr txBox="1"/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type="subTitle" idx="1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type="subTitle" idx="2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rot="-5400000" flipH="1">
              <a:off x="6857075" y="1775500"/>
              <a:ext cx="4097100" cy="187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6" name="Google Shape;166;p17"/>
            <p:cNvCxnSpPr/>
            <p:nvPr/>
          </p:nvCxnSpPr>
          <p:spPr>
            <a:xfrm rot="10800000" flipH="1">
              <a:off x="667900" y="4271400"/>
              <a:ext cx="2765700" cy="96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7" name="Google Shape;167;p17"/>
            <p:cNvCxnSpPr/>
            <p:nvPr/>
          </p:nvCxnSpPr>
          <p:spPr>
            <a:xfrm rot="5400000" flipH="1">
              <a:off x="7318025" y="3907700"/>
              <a:ext cx="3045000" cy="33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8" name="Google Shape;168;p17"/>
            <p:cNvCxnSpPr/>
            <p:nvPr/>
          </p:nvCxnSpPr>
          <p:spPr>
            <a:xfrm rot="5400000" flipH="1">
              <a:off x="7083950" y="4541675"/>
              <a:ext cx="3325500" cy="317400"/>
            </a:xfrm>
            <a:prstGeom prst="bentConnector3">
              <a:avLst>
                <a:gd name="adj1" fmla="val 6457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9" name="Google Shape;169;p17"/>
            <p:cNvCxnSpPr/>
            <p:nvPr/>
          </p:nvCxnSpPr>
          <p:spPr>
            <a:xfrm rot="10800000" flipH="1">
              <a:off x="-320650" y="4087825"/>
              <a:ext cx="5808300" cy="878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subTitle" idx="1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type="subTitle" idx="1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type="subTitle" idx="1"/>
          </p:nvPr>
        </p:nvSpPr>
        <p:spPr>
          <a:xfrm>
            <a:off x="2185575" y="2009825"/>
            <a:ext cx="524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20"/>
          <p:cNvSpPr txBox="1"/>
          <p:nvPr>
            <p:ph type="subTitle" idx="2"/>
          </p:nvPr>
        </p:nvSpPr>
        <p:spPr>
          <a:xfrm>
            <a:off x="2185575" y="3459225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20"/>
          <p:cNvSpPr txBox="1"/>
          <p:nvPr>
            <p:ph type="subTitle" idx="3"/>
          </p:nvPr>
        </p:nvSpPr>
        <p:spPr>
          <a:xfrm>
            <a:off x="2185575" y="1636925"/>
            <a:ext cx="52491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type="subTitle" idx="4"/>
          </p:nvPr>
        </p:nvSpPr>
        <p:spPr>
          <a:xfrm>
            <a:off x="2185575" y="3089325"/>
            <a:ext cx="52491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3" name="Google Shape;203;p20"/>
          <p:cNvGrpSpPr/>
          <p:nvPr/>
        </p:nvGrpSpPr>
        <p:grpSpPr>
          <a:xfrm>
            <a:off x="-215750" y="-592117"/>
            <a:ext cx="9367675" cy="5637900"/>
            <a:chOff x="-215750" y="-592117"/>
            <a:chExt cx="9367675" cy="5637900"/>
          </a:xfrm>
        </p:grpSpPr>
        <p:grpSp>
          <p:nvGrpSpPr>
            <p:cNvPr id="204" name="Google Shape;204;p20"/>
            <p:cNvGrpSpPr/>
            <p:nvPr/>
          </p:nvGrpSpPr>
          <p:grpSpPr>
            <a:xfrm>
              <a:off x="-215750" y="-592117"/>
              <a:ext cx="9215275" cy="5485500"/>
              <a:chOff x="-215750" y="-592117"/>
              <a:chExt cx="9215275" cy="5485500"/>
            </a:xfrm>
          </p:grpSpPr>
          <p:cxnSp>
            <p:nvCxnSpPr>
              <p:cNvPr id="205" name="Google Shape;205;p20"/>
              <p:cNvCxnSpPr/>
              <p:nvPr/>
            </p:nvCxnSpPr>
            <p:spPr>
              <a:xfrm>
                <a:off x="67325" y="-592117"/>
                <a:ext cx="8932200" cy="5485500"/>
              </a:xfrm>
              <a:prstGeom prst="bentConnector3">
                <a:avLst>
                  <a:gd name="adj1" fmla="val 81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6" name="Google Shape;206;p20"/>
              <p:cNvCxnSpPr/>
              <p:nvPr/>
            </p:nvCxnSpPr>
            <p:spPr>
              <a:xfrm>
                <a:off x="-215750" y="165250"/>
                <a:ext cx="9111900" cy="126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cxnSp>
          <p:nvCxnSpPr>
            <p:cNvPr id="207" name="Google Shape;207;p20"/>
            <p:cNvCxnSpPr/>
            <p:nvPr/>
          </p:nvCxnSpPr>
          <p:spPr>
            <a:xfrm>
              <a:off x="-63350" y="317650"/>
              <a:ext cx="9111900" cy="126000"/>
            </a:xfrm>
            <a:prstGeom prst="bentConnector3">
              <a:avLst>
                <a:gd name="adj1" fmla="val 4694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219725" y="-4397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9" name="Google Shape;209;p20"/>
          <p:cNvGrpSpPr/>
          <p:nvPr/>
        </p:nvGrpSpPr>
        <p:grpSpPr>
          <a:xfrm>
            <a:off x="8430781" y="-10172"/>
            <a:ext cx="568753" cy="4875332"/>
            <a:chOff x="8430781" y="-10172"/>
            <a:chExt cx="568753" cy="4875332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8576588" y="4496315"/>
              <a:ext cx="422946" cy="368845"/>
              <a:chOff x="8576588" y="4496315"/>
              <a:chExt cx="422946" cy="368845"/>
            </a:xfrm>
          </p:grpSpPr>
          <p:sp>
            <p:nvSpPr>
              <p:cNvPr id="211" name="Google Shape;211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rot="-5400000">
                <a:off x="8775019" y="4496328"/>
                <a:ext cx="224528" cy="224503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3" name="Google Shape;213;p20"/>
            <p:cNvGrpSpPr/>
            <p:nvPr/>
          </p:nvGrpSpPr>
          <p:grpSpPr>
            <a:xfrm>
              <a:off x="8430781" y="-10172"/>
              <a:ext cx="290111" cy="925970"/>
              <a:chOff x="8430781" y="3939190"/>
              <a:chExt cx="290111" cy="925970"/>
            </a:xfrm>
          </p:grpSpPr>
          <p:sp>
            <p:nvSpPr>
              <p:cNvPr id="214" name="Google Shape;214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 rot="-5400000">
                <a:off x="8430769" y="3939203"/>
                <a:ext cx="224528" cy="224503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type="subTitle" idx="1"/>
          </p:nvPr>
        </p:nvSpPr>
        <p:spPr>
          <a:xfrm>
            <a:off x="946900" y="1391225"/>
            <a:ext cx="3655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type="subTitle" idx="2"/>
          </p:nvPr>
        </p:nvSpPr>
        <p:spPr>
          <a:xfrm>
            <a:off x="4768200" y="1391225"/>
            <a:ext cx="3655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21"/>
          <p:cNvGrpSpPr/>
          <p:nvPr/>
        </p:nvGrpSpPr>
        <p:grpSpPr>
          <a:xfrm>
            <a:off x="151350" y="-3269025"/>
            <a:ext cx="9343200" cy="7939700"/>
            <a:chOff x="151350" y="-3269025"/>
            <a:chExt cx="9343200" cy="7939700"/>
          </a:xfrm>
        </p:grpSpPr>
        <p:cxnSp>
          <p:nvCxnSpPr>
            <p:cNvPr id="221" name="Google Shape;221;p21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2" name="Google Shape;222;p21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3" name="Google Shape;223;p21"/>
            <p:cNvCxnSpPr/>
            <p:nvPr/>
          </p:nvCxnSpPr>
          <p:spPr>
            <a:xfrm rot="-5400000" flipH="1">
              <a:off x="6680600" y="1389250"/>
              <a:ext cx="3956400" cy="30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4" name="Google Shape;224;p21"/>
            <p:cNvCxnSpPr/>
            <p:nvPr/>
          </p:nvCxnSpPr>
          <p:spPr>
            <a:xfrm rot="5400000">
              <a:off x="6559050" y="1735175"/>
              <a:ext cx="5192400" cy="678600"/>
            </a:xfrm>
            <a:prstGeom prst="bentConnector3">
              <a:avLst>
                <a:gd name="adj1" fmla="val 3546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5" name="Google Shape;225;p21"/>
            <p:cNvCxnSpPr/>
            <p:nvPr/>
          </p:nvCxnSpPr>
          <p:spPr>
            <a:xfrm rot="5400000">
              <a:off x="-1267400" y="-1712325"/>
              <a:ext cx="3789900" cy="676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6" name="Google Shape;226;p21"/>
            <p:cNvCxnSpPr/>
            <p:nvPr/>
          </p:nvCxnSpPr>
          <p:spPr>
            <a:xfrm rot="5400000">
              <a:off x="-1476000" y="-1533825"/>
              <a:ext cx="4141200" cy="886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7" name="Google Shape;227;p21"/>
            <p:cNvCxnSpPr/>
            <p:nvPr/>
          </p:nvCxnSpPr>
          <p:spPr>
            <a:xfrm rot="-5400000" flipH="1">
              <a:off x="-1623700" y="-1097800"/>
              <a:ext cx="3956400" cy="30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8" name="Google Shape;228;p21"/>
            <p:cNvCxnSpPr/>
            <p:nvPr/>
          </p:nvCxnSpPr>
          <p:spPr>
            <a:xfrm rot="5400000">
              <a:off x="-1745250" y="-751875"/>
              <a:ext cx="5192400" cy="678600"/>
            </a:xfrm>
            <a:prstGeom prst="bentConnector3">
              <a:avLst>
                <a:gd name="adj1" fmla="val 3546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9" name="Google Shape;229;p21"/>
          <p:cNvGrpSpPr/>
          <p:nvPr/>
        </p:nvGrpSpPr>
        <p:grpSpPr>
          <a:xfrm>
            <a:off x="151475" y="1703025"/>
            <a:ext cx="8644525" cy="3344075"/>
            <a:chOff x="151475" y="1703025"/>
            <a:chExt cx="8644525" cy="3344075"/>
          </a:xfrm>
        </p:grpSpPr>
        <p:sp>
          <p:nvSpPr>
            <p:cNvPr id="230" name="Google Shape;230;p21"/>
            <p:cNvSpPr/>
            <p:nvPr/>
          </p:nvSpPr>
          <p:spPr>
            <a:xfrm>
              <a:off x="151475" y="17030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35075" y="261282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5000" y="28800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35075" y="337117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612400" y="48635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type="subTitle" idx="1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type="subTitle" idx="2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type="subTitle" idx="3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type="subTitle" idx="4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type="subTitle" idx="5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type="subTitle" idx="6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type="subTitle" idx="7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type="subTitle" idx="8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type="subTitle" idx="1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type="subTitle" idx="2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type="subTitle" idx="3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type="subTitle" idx="4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type="subTitle" idx="5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5"/>
          <p:cNvSpPr txBox="1"/>
          <p:nvPr>
            <p:ph type="subTitle" idx="6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5"/>
          <p:cNvSpPr txBox="1"/>
          <p:nvPr>
            <p:ph type="subTitle" idx="7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7" name="Google Shape;297;p25"/>
          <p:cNvSpPr txBox="1"/>
          <p:nvPr>
            <p:ph type="subTitle" idx="8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8" name="Google Shape;298;p25"/>
          <p:cNvSpPr txBox="1"/>
          <p:nvPr>
            <p:ph type="subTitle" idx="9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type="subTitle" idx="13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type="subTitle" idx="14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type="subTitle" idx="15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name="adj1" fmla="val -366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 hasCustomPrompt="1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6"/>
          <p:cNvSpPr txBox="1"/>
          <p:nvPr>
            <p:ph type="subTitle" idx="1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type="title" idx="2" hasCustomPrompt="1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6"/>
          <p:cNvSpPr txBox="1"/>
          <p:nvPr>
            <p:ph type="subTitle" idx="3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type="title" idx="4" hasCustomPrompt="1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/>
          <p:nvPr>
            <p:ph type="subTitle" idx="5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6" name="Google Shape;316;p26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317" name="Google Shape;317;p26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27"/>
          <p:cNvSpPr txBox="1"/>
          <p:nvPr>
            <p:ph type="subTitle" idx="1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CREDITS: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2"/>
              </a:rPr>
              <a:t>Slidesgo</a:t>
            </a:r>
            <a:r>
              <a:rPr lang="en-GB" sz="12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</a:t>
            </a:r>
            <a:r>
              <a:rPr lang="en-GB" sz="12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and includes icons by </a:t>
            </a:r>
            <a:r>
              <a:rPr lang="en-GB" sz="1200" b="1" u="sng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endParaRPr sz="1200" b="1" u="sng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328" name="Google Shape;328;p2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329" name="Google Shape;329;p2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333" name="Google Shape;333;p2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4" name="Google Shape;334;p2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9pPr>
          </a:lstStyle>
          <a:p/>
        </p:txBody>
      </p:sp>
      <p:cxnSp>
        <p:nvCxnSpPr>
          <p:cNvPr id="36" name="Google Shape;36;p4"/>
          <p:cNvCxnSpPr/>
          <p:nvPr/>
        </p:nvCxnSpPr>
        <p:spPr>
          <a:xfrm rot="-5400000" flipH="1">
            <a:off x="-1741502" y="1903025"/>
            <a:ext cx="4581000" cy="3420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" name="Google Shape;37;p4"/>
          <p:cNvGrpSpPr/>
          <p:nvPr/>
        </p:nvGrpSpPr>
        <p:grpSpPr>
          <a:xfrm>
            <a:off x="378000" y="4579925"/>
            <a:ext cx="7970450" cy="273800"/>
            <a:chOff x="378000" y="4579925"/>
            <a:chExt cx="7970450" cy="273800"/>
          </a:xfrm>
        </p:grpSpPr>
        <p:sp>
          <p:nvSpPr>
            <p:cNvPr id="38" name="Google Shape;38;p4"/>
            <p:cNvSpPr/>
            <p:nvPr/>
          </p:nvSpPr>
          <p:spPr>
            <a:xfrm>
              <a:off x="378000" y="45799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850" y="46701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56550" y="4670125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5"/>
          <p:cNvSpPr txBox="1"/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" name="Google Shape;64;p6"/>
            <p:cNvCxnSpPr/>
            <p:nvPr/>
          </p:nvCxnSpPr>
          <p:spPr>
            <a:xfrm rot="-5400000" flipH="1">
              <a:off x="-2079325" y="1859333"/>
              <a:ext cx="4747800" cy="149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subTitle" idx="1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8" name="Google Shape;68;p7"/>
          <p:cNvGrpSpPr/>
          <p:nvPr/>
        </p:nvGrpSpPr>
        <p:grpSpPr>
          <a:xfrm>
            <a:off x="144288" y="147077"/>
            <a:ext cx="454046" cy="1101386"/>
            <a:chOff x="144288" y="147077"/>
            <a:chExt cx="454046" cy="1101386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74" name="Google Shape;74;p7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5" name="Google Shape;75;p7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8" name="Google Shape;78;p8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79" name="Google Shape;79;p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name="adj1" fmla="val 519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name="adj1" fmla="val 1429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6" name="Google Shape;86;p9"/>
          <p:cNvSpPr/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403175" y="3859175"/>
            <a:ext cx="3027600" cy="749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5231765" y="3564255"/>
            <a:ext cx="3183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>
                <a:solidFill>
                  <a:srgbClr val="0C343D"/>
                </a:solidFill>
              </a:rPr>
              <a:t>Выполнил</a:t>
            </a:r>
            <a:r>
              <a:rPr lang="en-GB" altLang="ru-RU">
                <a:solidFill>
                  <a:srgbClr val="0C343D"/>
                </a:solidFill>
              </a:rPr>
              <a:t>:</a:t>
            </a:r>
            <a:r>
              <a:rPr lang="ru-RU" altLang="en-GB">
                <a:solidFill>
                  <a:srgbClr val="0C343D"/>
                </a:solidFill>
              </a:rPr>
              <a:t> ст.гр. ЭЭ-312 (УрГУПС)</a:t>
            </a:r>
            <a:r>
              <a:rPr lang="en-GB" altLang="ru-RU">
                <a:solidFill>
                  <a:srgbClr val="0C343D"/>
                </a:solidFill>
              </a:rPr>
              <a:t> </a:t>
            </a:r>
            <a:r>
              <a:rPr lang="ru-RU" altLang="ru-RU">
                <a:solidFill>
                  <a:srgbClr val="0C343D"/>
                </a:solidFill>
              </a:rPr>
              <a:t>Ильдеров Алексей</a:t>
            </a:r>
            <a:endParaRPr lang="ru-RU" altLang="ru-RU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demorvizweb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Изображение 4" descr="kvadrakopte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49" name="Google Shape;449;p35"/>
          <p:cNvSpPr txBox="1"/>
          <p:nvPr/>
        </p:nvSpPr>
        <p:spPr>
          <a:xfrm>
            <a:off x="4091305" y="3866515"/>
            <a:ext cx="4672965" cy="1997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280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r>
              <a:rPr lang="en-GB" altLang="ru-RU" sz="280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ru-RU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2800" b="0">
                <a:latin typeface="Arial" panose="020B0604020202020204" pitchFamily="34" charset="0"/>
                <a:cs typeface="Arial" panose="020B0604020202020204" pitchFamily="34" charset="0"/>
              </a:rPr>
              <a:t>Команда </a:t>
            </a:r>
            <a:r>
              <a:rPr lang="en-GB" altLang="en-US" sz="2800" b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altLang="en-US" sz="2800" b="0">
                <a:latin typeface="Arial" panose="020B0604020202020204" pitchFamily="34" charset="0"/>
                <a:cs typeface="Arial" panose="020B0604020202020204" pitchFamily="34" charset="0"/>
              </a:rPr>
              <a:t>Б </a:t>
            </a:r>
            <a:r>
              <a:rPr lang="en-GB" altLang="en-US" sz="2800" b="0">
                <a:latin typeface="Arial" panose="020B0604020202020204" pitchFamily="34" charset="0"/>
                <a:cs typeface="Arial" panose="020B0604020202020204" pitchFamily="34" charset="0"/>
              </a:rPr>
              <a:t>Inc”</a:t>
            </a:r>
            <a:endParaRPr lang="en-GB" altLang="en-US" sz="2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WPS Presentation</Application>
  <PresentationFormat/>
  <Paragraphs>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Arial</vt:lpstr>
      <vt:lpstr>Sora</vt:lpstr>
      <vt:lpstr>Lato</vt:lpstr>
      <vt:lpstr>Lato Light</vt:lpstr>
      <vt:lpstr>Lirica</vt:lpstr>
      <vt:lpstr>Open Sans</vt:lpstr>
      <vt:lpstr>Microsoft YaHei</vt:lpstr>
      <vt:lpstr>Arial Unicode MS</vt:lpstr>
      <vt:lpstr>AI Essentials Workshop by Slidesgo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Essentials Workshop</dc:title>
  <dc:creator/>
  <cp:lastModifiedBy>TheAlexSan</cp:lastModifiedBy>
  <cp:revision>22</cp:revision>
  <dcterms:created xsi:type="dcterms:W3CDTF">2025-06-09T15:31:00Z</dcterms:created>
  <dcterms:modified xsi:type="dcterms:W3CDTF">2025-06-14T09:48:39Z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8201A1C9D52B4AF6B8A0844D809C883F_13</vt:lpwstr>
  </property>
  <property fmtid="{D5CDD505-2E9C-101B-9397-08002B2CF9AE}" pid="3" name="KSOProductBuildVer">
    <vt:lpwstr>1049-12.2.0.21179</vt:lpwstr>
  </property>
</Properties>
</file>